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>
        <p:scale>
          <a:sx n="100" d="100"/>
          <a:sy n="100" d="100"/>
        </p:scale>
        <p:origin x="-1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18/09/04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18/09/04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1418" y="2361814"/>
            <a:ext cx="7697365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Matters requiring disclosure of COI with regard to our presentation </a:t>
            </a:r>
            <a:endParaRPr kumimoji="1" lang="en-US" altLang="ja-JP" sz="2000" dirty="0" smtClean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r>
              <a:rPr kumimoji="1" lang="en-US" altLang="ja-JP" sz="2000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during the past 3 years are as follows</a:t>
            </a:r>
            <a:r>
              <a:rPr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;</a:t>
            </a:r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Advisor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Stock ownership/capital gain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Patent royalties</a:t>
            </a:r>
            <a:r>
              <a:rPr lang="ja-JP" altLang="en-US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 smtClean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dirty="0" smtClean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Honoraria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Writing fees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Grants for commissioned/joint research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Scholarship grants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Endowed chair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Gifts or other forms of compensation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ja-JP" altLang="en-US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C272AE91-36A5-8542-A5FD-C71629315840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1DD3AFEC-E75C-C64E-953F-9CF22BF1A3B0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8" name="図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55132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99</TotalTime>
  <Words>76</Words>
  <Application>Microsoft Macintosh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鐘ヶ江裕美</dc:creator>
  <cp:keywords/>
  <dc:description/>
  <cp:lastModifiedBy>CRMSA CRMSA</cp:lastModifiedBy>
  <cp:revision>28</cp:revision>
  <cp:lastPrinted>2018-08-02T06:10:24Z</cp:lastPrinted>
  <dcterms:created xsi:type="dcterms:W3CDTF">2017-10-03T04:12:05Z</dcterms:created>
  <dcterms:modified xsi:type="dcterms:W3CDTF">2018-09-04T08:36:47Z</dcterms:modified>
  <cp:category/>
</cp:coreProperties>
</file>