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739"/>
    <p:restoredTop sz="94747"/>
  </p:normalViewPr>
  <p:slideViewPr>
    <p:cSldViewPr snapToGrid="0" snapToObjects="1" showGuides="1">
      <p:cViewPr>
        <p:scale>
          <a:sx n="100" d="100"/>
          <a:sy n="100" d="100"/>
        </p:scale>
        <p:origin x="296" y="-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t>18/08/02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7D513-5DA9-4446-BAB9-745DD24834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33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092780" y="3556660"/>
            <a:ext cx="6429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 have no COI with regard to our presentation.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060BF203-8ED9-4840-95CA-DFE47FDF12A2}"/>
              </a:ext>
            </a:extLst>
          </p:cNvPr>
          <p:cNvSpPr/>
          <p:nvPr/>
        </p:nvSpPr>
        <p:spPr>
          <a:xfrm>
            <a:off x="0" y="15840"/>
            <a:ext cx="9144000" cy="19237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xmlns="" id="{4136CD2C-1BDC-CE41-BC12-B2722BF601F4}"/>
              </a:ext>
            </a:extLst>
          </p:cNvPr>
          <p:cNvSpPr txBox="1"/>
          <p:nvPr/>
        </p:nvSpPr>
        <p:spPr>
          <a:xfrm>
            <a:off x="725829" y="1357199"/>
            <a:ext cx="7004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Authors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Ichiro Tokyo, Jiro Kyoto, 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○</a:t>
            </a:r>
            <a:r>
              <a:rPr lang="en-US" altLang="ja-JP" sz="2400" dirty="0" err="1">
                <a:latin typeface="Helvetica" pitchFamily="2" charset="0"/>
                <a:ea typeface="Hiragino Maru Gothic ProN W4" charset="-128"/>
                <a:cs typeface="Hiragino Maru Gothic ProN W4" charset="-128"/>
              </a:rPr>
              <a:t>Sabro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Osaka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BC09B621-4E73-6D42-847F-1AF278B0AC92}"/>
              </a:ext>
            </a:extLst>
          </p:cNvPr>
          <p:cNvSpPr txBox="1"/>
          <p:nvPr/>
        </p:nvSpPr>
        <p:spPr>
          <a:xfrm>
            <a:off x="1808317" y="301799"/>
            <a:ext cx="4607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Disclosure of COI</a:t>
            </a:r>
            <a:endParaRPr kumimoji="1" lang="ja-JP" altLang="en-US" sz="4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2745" y="27245"/>
            <a:ext cx="1549741" cy="1043995"/>
          </a:xfrm>
          <a:prstGeom prst="rect">
            <a:avLst/>
          </a:prstGeom>
          <a:ln w="9525" cmpd="sng">
            <a:noFill/>
          </a:ln>
        </p:spPr>
      </p:pic>
    </p:spTree>
    <p:extLst>
      <p:ext uri="{BB962C8B-B14F-4D97-AF65-F5344CB8AC3E}">
        <p14:creationId xmlns:p14="http://schemas.microsoft.com/office/powerpoint/2010/main" val="1507946068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61</TotalTime>
  <Words>23</Words>
  <Application>Microsoft Macintosh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既定のテーマ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[NO]</dc:title>
  <dc:subject/>
  <dc:creator/>
  <cp:keywords/>
  <dc:description/>
  <cp:lastModifiedBy>CRMSA CRMSA</cp:lastModifiedBy>
  <cp:revision>23</cp:revision>
  <cp:lastPrinted>2018-08-02T06:10:24Z</cp:lastPrinted>
  <dcterms:created xsi:type="dcterms:W3CDTF">2017-10-03T04:12:05Z</dcterms:created>
  <dcterms:modified xsi:type="dcterms:W3CDTF">2018-08-02T08:52:45Z</dcterms:modified>
  <cp:category/>
</cp:coreProperties>
</file>